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2ED11-5310-1985-9DAC-993F817C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D2B512-7AD3-DFFB-CF28-7E907C17C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F9FEE-4E49-B295-3B2E-7B556C78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57913-1AB7-B2BA-DBB2-50224D31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1D4B8-1ECB-4ED8-A467-16030533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2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A1AA9-2FEF-55E4-6AA5-9BBB8016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A3CC33-EBDF-E0C8-F309-1CFE61AB7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623F2-996C-9957-8995-481E8DFF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C74997-E4C2-E736-F54D-C832AF94E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64228-2F95-5C2F-EEA0-AEB751E3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317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82C0C6-A146-5368-1F3E-37823FD6DB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6C025E-0EAD-B452-92B2-AEB0FF442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5398A6-E36D-8AFF-292E-32F72184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DEC34-8FCF-FEEF-9B7E-D3482BC3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4A699-A5CA-D000-7CC8-AE65739E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574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5E941-C5CE-EE78-D812-E713D261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77077-FD09-E1C9-BD94-0AEE59B73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EFD7F-9EDB-E409-B44A-CC642AE6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643619-DCE5-BA05-026F-C9239351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58CDD-CBF8-5352-E66A-AAD33EC5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9887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385A4-3154-850B-CCB9-D348DDE8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1BD31B-CC9F-6D8F-D7CA-DEC85A9DA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F2571-0536-A820-05DB-D9DAAD46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D2569-5014-578B-FA5F-74E35B11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FA656D-E1E3-886F-A70D-003A0936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117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B5D5D-1126-BD32-7022-5619016D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906AF-95E6-F487-C21D-7646FDEFE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8AF8C-2B41-4244-806B-78D8FCE5F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34023-AC08-6402-4940-D29398D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E956E3-A436-CB38-871C-7BD04C7D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ABD6C-12DD-B622-121A-4B6B7855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681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9A259-87E6-37D5-7928-76FB8FB61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368D7E-CE40-8616-71E5-1A2C69A2F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002D71-8899-7302-8EB7-6E56B74F3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96707C-3590-FC52-E30D-82576718A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4E802D-DDAE-8B25-5B2A-5A6C868B3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97DE19-E86E-E6F7-9E29-E06DE7AF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3BE2A2-A7DB-E795-CFD2-4F8CFFB4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04F17A-8CF7-AADD-567D-DA43471E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988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06122-42FB-C9BF-5EC6-599C243E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9548FD-3625-6605-7BE7-A43F3FAD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F1C47F-B831-5596-BFEB-BE0817BA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86E718-FF0A-87AA-4609-5DC10867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269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E0E5A4-11B5-BFCA-D1B3-3B02CD83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0B8AA1-8067-6CA8-3813-2BFE51D1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5BFD4-0BFF-8795-4F30-F3152B97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730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E6065-DFD1-B708-C824-27019E2A3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9F18DD-4BB8-AF53-59BE-9EBF0B68D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4E72F1-A6D9-3C67-626A-8FA1D8FC2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EEE18A-36A1-4466-7F04-278FBCAB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0C8E83-3603-D7E4-9318-228DB8B51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715EB6-99D3-1648-8209-8AE6C7EB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482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20985-D128-0E8C-D1E7-36DE31E7F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DACAA5-0FBF-D05E-4629-0E1D08937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A77366-CDD1-FF70-ACF7-B174EE8C8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7728C2-EF7A-F16C-0929-7147FFD7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8103B8-B4AD-8E5E-84C2-FB30B917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8E473-9B32-76EE-230F-A400042C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502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5CC315-90AA-4D59-C307-157EEC61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68F0E1-702D-C9B8-223C-DA1AF6DB9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060CA-5A8A-02DC-0B50-10A445A0F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D12D4-D8EF-8947-8C0E-77C9612DE67F}" type="datetimeFigureOut">
              <a:rPr kumimoji="1" lang="ko-Kore-KR" altLang="en-US" smtClean="0"/>
              <a:t>2022. 10. 26.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F8F55-CC6E-C40B-D7A7-5894D7111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88ECBA-8192-523F-69BC-BFEA2F67C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387AE-588F-A74A-AA37-F2A670159C6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164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3125B-C76B-74E1-531A-539D860781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자율주행 프로젝트 포트폴리오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B9DF54-EFC2-A7F0-D197-320AD76B3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이상철</a:t>
            </a:r>
          </a:p>
        </p:txBody>
      </p:sp>
    </p:spTree>
    <p:extLst>
      <p:ext uri="{BB962C8B-B14F-4D97-AF65-F5344CB8AC3E}">
        <p14:creationId xmlns:p14="http://schemas.microsoft.com/office/powerpoint/2010/main" val="33455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7AE78-91AB-6615-ABF0-884EC218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Visual SLAM</a:t>
            </a:r>
            <a:r>
              <a:rPr kumimoji="1" lang="ko-KR" altLang="en-US" dirty="0"/>
              <a:t>을 이용한 시각화</a:t>
            </a:r>
            <a:endParaRPr kumimoji="1" lang="ko-Kore-KR" altLang="en-US" dirty="0"/>
          </a:p>
        </p:txBody>
      </p:sp>
      <p:pic>
        <p:nvPicPr>
          <p:cNvPr id="6" name="orb3-webcam" descr="orb3-webcam">
            <a:hlinkClick r:id="" action="ppaction://media"/>
            <a:extLst>
              <a:ext uri="{FF2B5EF4-FFF2-40B4-BE49-F238E27FC236}">
                <a16:creationId xmlns:a16="http://schemas.microsoft.com/office/drawing/2014/main" id="{F3FEC33B-DA53-A113-2721-A02B7F4EEA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0368" y="2195639"/>
            <a:ext cx="6926649" cy="3896241"/>
          </a:xfr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AE0F8B9-47FD-BA00-BFEC-EB9F8B7FCB4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8469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dirty="0"/>
              <a:t>ORB3 SLAM</a:t>
            </a:r>
            <a:r>
              <a:rPr kumimoji="1" lang="ko-KR" altLang="en-US" dirty="0"/>
              <a:t>에 코드를 추가하여 노트북 </a:t>
            </a:r>
            <a:r>
              <a:rPr kumimoji="1" lang="ko-KR" altLang="en-US" dirty="0" err="1"/>
              <a:t>웹캠으로</a:t>
            </a:r>
            <a:r>
              <a:rPr kumimoji="1" lang="ko-KR" altLang="en-US" dirty="0"/>
              <a:t> 실시간 </a:t>
            </a:r>
            <a:r>
              <a:rPr kumimoji="1" lang="en-US" altLang="ko-KR" dirty="0"/>
              <a:t>SLAM</a:t>
            </a:r>
            <a:r>
              <a:rPr kumimoji="1" lang="ko-KR" altLang="en-US" dirty="0"/>
              <a:t>을 실행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447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FEE96-A0C7-5957-9218-47D28BA4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Visual SLAM</a:t>
            </a:r>
            <a:r>
              <a:rPr kumimoji="1" lang="ko-KR" altLang="en-US" dirty="0"/>
              <a:t>을 이용한 시각화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5E456-67EE-7D75-43B6-9B488540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ProSLAM</a:t>
            </a:r>
            <a:r>
              <a:rPr kumimoji="1" lang="ko-KR" altLang="en-US" dirty="0"/>
              <a:t> 시각화</a:t>
            </a:r>
            <a:endParaRPr kumimoji="1" lang="ko-Kore-KR" altLang="en-US" dirty="0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A102DE1-F16E-B6D9-C5D7-E8F75A542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4" t="47748"/>
          <a:stretch/>
        </p:blipFill>
        <p:spPr>
          <a:xfrm>
            <a:off x="525162" y="2593504"/>
            <a:ext cx="11141676" cy="3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6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FEE96-A0C7-5957-9218-47D28BA4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Visual SLAM</a:t>
            </a:r>
            <a:r>
              <a:rPr kumimoji="1" lang="ko-KR" altLang="en-US" dirty="0"/>
              <a:t>을 이용한 시각화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5E456-67EE-7D75-43B6-9B488540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ORB3 SLAM</a:t>
            </a:r>
            <a:r>
              <a:rPr kumimoji="1" lang="ko-KR" altLang="en-US" dirty="0"/>
              <a:t> 시각화</a:t>
            </a:r>
            <a:endParaRPr kumimoji="1" lang="en-US" altLang="ko-KR" dirty="0"/>
          </a:p>
          <a:p>
            <a:pPr lvl="1"/>
            <a:r>
              <a:rPr kumimoji="1" lang="en-US" altLang="ko-Kore-KR" dirty="0" err="1"/>
              <a:t>ProSLAM</a:t>
            </a:r>
            <a:r>
              <a:rPr kumimoji="1" lang="ko-KR" altLang="en-US" dirty="0"/>
              <a:t> 보다 비교적 선명한 결과 맵 결과를 얻음</a:t>
            </a:r>
            <a:endParaRPr kumimoji="1" lang="ko-Kore-KR" altLang="en-US" dirty="0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614947B-F3D0-EEE8-72FC-9B68C4112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50000"/>
          <a:stretch/>
        </p:blipFill>
        <p:spPr>
          <a:xfrm>
            <a:off x="926756" y="2882900"/>
            <a:ext cx="10820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2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FEE96-A0C7-5957-9218-47D28BA4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Visual SLAM</a:t>
            </a:r>
            <a:r>
              <a:rPr kumimoji="1" lang="ko-KR" altLang="en-US" dirty="0"/>
              <a:t>을 이용한 시각화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5E456-67EE-7D75-43B6-9B488540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LDSO </a:t>
            </a:r>
            <a:r>
              <a:rPr kumimoji="1" lang="ko-KR" altLang="en-US" dirty="0"/>
              <a:t>시각화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ORB3 SLAM </a:t>
            </a:r>
            <a:r>
              <a:rPr kumimoji="1" lang="ko-KR" altLang="en-US" dirty="0"/>
              <a:t>보다 더 많은 정보량을 얻었으며 집이나 </a:t>
            </a:r>
            <a:r>
              <a:rPr kumimoji="1" lang="ko-KR" altLang="en-US" dirty="0" err="1"/>
              <a:t>나무같은</a:t>
            </a:r>
            <a:r>
              <a:rPr kumimoji="1" lang="ko-KR" altLang="en-US" dirty="0"/>
              <a:t> 물체를 식별 할 수 있을 정도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49340C-5483-10D7-EE42-1F02D7D30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41081"/>
          <a:stretch/>
        </p:blipFill>
        <p:spPr>
          <a:xfrm>
            <a:off x="1329178" y="2992074"/>
            <a:ext cx="10862821" cy="38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8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8ECB6-D91D-40A2-30BC-96C24C99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9401"/>
            <a:ext cx="10515600" cy="2510050"/>
          </a:xfrm>
        </p:spPr>
        <p:txBody>
          <a:bodyPr/>
          <a:lstStyle/>
          <a:p>
            <a:r>
              <a:rPr kumimoji="1" lang="ko-Kore-KR" altLang="en-US" dirty="0"/>
              <a:t>감사합니다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0019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346F0-C781-E7B5-FDB2-DCA3B3D4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3B1C8F-F1DA-1536-59DF-249CBA59F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차선</a:t>
            </a:r>
            <a:r>
              <a:rPr kumimoji="1" lang="ko-KR" altLang="en-US" dirty="0"/>
              <a:t> 추종 주행</a:t>
            </a:r>
            <a:endParaRPr kumimoji="1" lang="en-US" altLang="ko-KR" dirty="0"/>
          </a:p>
          <a:p>
            <a:r>
              <a:rPr kumimoji="1" lang="ko-KR" altLang="en-US" dirty="0"/>
              <a:t>객체 인식 주행</a:t>
            </a:r>
            <a:endParaRPr kumimoji="1" lang="en-US" altLang="ko-KR" dirty="0"/>
          </a:p>
          <a:p>
            <a:r>
              <a:rPr kumimoji="1" lang="en-US" altLang="ko-Kore-KR" dirty="0"/>
              <a:t>SLAM </a:t>
            </a:r>
            <a:r>
              <a:rPr kumimoji="1" lang="ko-KR" altLang="en-US" dirty="0"/>
              <a:t>을 이용한 시각화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1534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BE697-E89E-839D-F00E-79B02647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차선</a:t>
            </a:r>
            <a:r>
              <a:rPr kumimoji="1" lang="ko-KR" altLang="en-US" dirty="0"/>
              <a:t> 추종 주행</a:t>
            </a:r>
            <a:endParaRPr kumimoji="1" lang="ko-Kore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5A9408A-F028-D802-D990-68BB135A4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7469" y="2922309"/>
            <a:ext cx="8017925" cy="335498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D2796-E4BD-777D-9304-0CC57E7ED43D}"/>
              </a:ext>
            </a:extLst>
          </p:cNvPr>
          <p:cNvSpPr txBox="1"/>
          <p:nvPr/>
        </p:nvSpPr>
        <p:spPr>
          <a:xfrm>
            <a:off x="838200" y="1499311"/>
            <a:ext cx="83888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목표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ore-KR" altLang="en-US" dirty="0"/>
              <a:t>아래와</a:t>
            </a:r>
            <a:r>
              <a:rPr kumimoji="1" lang="ko-KR" altLang="en-US" dirty="0"/>
              <a:t> 같은 트랙에 자동차에 달린 단안 카메라를 이용해 차선을 추종해 주행한다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기술 스택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Ubuntu 18.04</a:t>
            </a:r>
          </a:p>
          <a:p>
            <a:pPr lvl="1"/>
            <a:r>
              <a:rPr kumimoji="1" lang="en-US" altLang="ko-Kore-KR" dirty="0"/>
              <a:t>ROS Melodic</a:t>
            </a:r>
          </a:p>
          <a:p>
            <a:pPr lvl="1"/>
            <a:r>
              <a:rPr kumimoji="1" lang="en-US" altLang="ko-Kore-KR" dirty="0"/>
              <a:t>Python 2.7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9787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2622B-E0C3-6A27-AF49-E8C1C9D4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차선</a:t>
            </a:r>
            <a:r>
              <a:rPr kumimoji="1" lang="ko-KR" altLang="en-US" dirty="0"/>
              <a:t> 추종 주행</a:t>
            </a:r>
            <a:endParaRPr kumimoji="1" lang="ko-Kore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7D959F3-04EE-2B50-1C8A-960BE9719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ore-KR" altLang="en-US" dirty="0"/>
              <a:t>카메라에서</a:t>
            </a:r>
            <a:r>
              <a:rPr kumimoji="1" lang="ko-KR" altLang="en-US" dirty="0"/>
              <a:t> 차선 정보를 추출</a:t>
            </a:r>
            <a:endParaRPr kumimoji="1" lang="en-US" altLang="ko-KR" dirty="0"/>
          </a:p>
          <a:p>
            <a:pPr lvl="1"/>
            <a:r>
              <a:rPr kumimoji="1" lang="en-US" altLang="ko-Kore-KR" dirty="0" err="1"/>
              <a:t>Opencv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canny edge </a:t>
            </a:r>
            <a:r>
              <a:rPr kumimoji="1" lang="ko-KR" altLang="en-US" dirty="0"/>
              <a:t>변환과 </a:t>
            </a:r>
            <a:r>
              <a:rPr kumimoji="1" lang="en-US" altLang="ko-KR" dirty="0" err="1"/>
              <a:t>hough</a:t>
            </a:r>
            <a:r>
              <a:rPr kumimoji="1" lang="en-US" altLang="ko-KR" dirty="0"/>
              <a:t> line </a:t>
            </a:r>
            <a:r>
              <a:rPr kumimoji="1" lang="ko-KR" altLang="en-US" dirty="0"/>
              <a:t>변환을 이용해 차선의 위치와 기울기 정보를 얻음</a:t>
            </a:r>
            <a:endParaRPr kumimoji="1" lang="en-US" altLang="ko-KR" dirty="0"/>
          </a:p>
          <a:p>
            <a:r>
              <a:rPr kumimoji="1" lang="ko-KR" altLang="en-US" dirty="0"/>
              <a:t>자동차의 </a:t>
            </a:r>
            <a:r>
              <a:rPr kumimoji="1" lang="ko-KR" altLang="en-US" dirty="0" err="1"/>
              <a:t>종방향</a:t>
            </a:r>
            <a:r>
              <a:rPr kumimoji="1" lang="ko-KR" altLang="en-US" dirty="0"/>
              <a:t> 제어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차선 기울기정보를 이용해 차선 검출을 위한 </a:t>
            </a:r>
            <a:r>
              <a:rPr kumimoji="1" lang="en-US" altLang="ko-KR" dirty="0"/>
              <a:t>ROI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변경할 수 있음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동시에 기울기 정보를 이용해 코너와 직선 주행 모드를 변경</a:t>
            </a:r>
            <a:endParaRPr kumimoji="1" lang="en-US" altLang="ko-KR" dirty="0"/>
          </a:p>
          <a:p>
            <a:r>
              <a:rPr kumimoji="1" lang="ko-KR" altLang="en-US" dirty="0"/>
              <a:t>자동차 횡방향 제어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비선형 </a:t>
            </a:r>
            <a:r>
              <a:rPr kumimoji="1" lang="ko-KR" altLang="en-US" dirty="0" err="1"/>
              <a:t>피드를</a:t>
            </a:r>
            <a:r>
              <a:rPr kumimoji="1" lang="ko-KR" altLang="en-US" dirty="0"/>
              <a:t> 위한 방법으로 스탠리 메소드를 사용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속도와 </a:t>
            </a:r>
            <a:r>
              <a:rPr kumimoji="1" lang="ko-KR" altLang="en-US" dirty="0" err="1"/>
              <a:t>조향</a:t>
            </a:r>
            <a:r>
              <a:rPr kumimoji="1" lang="ko-KR" altLang="en-US" dirty="0"/>
              <a:t> 모두 평균값 필터를 이용해 부드러운 움직임을 구현</a:t>
            </a:r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59420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EC8AC-FBFE-0CE2-85D9-31E13202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차선</a:t>
            </a:r>
            <a:r>
              <a:rPr kumimoji="1" lang="ko-KR" altLang="en-US" dirty="0"/>
              <a:t> 추종 주행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9873B-51AE-AF2A-9CAF-E7616F201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07043" cy="4351338"/>
          </a:xfrm>
        </p:spPr>
        <p:txBody>
          <a:bodyPr/>
          <a:lstStyle/>
          <a:p>
            <a:r>
              <a:rPr kumimoji="1" lang="ko-Kore-KR" altLang="en-US" dirty="0"/>
              <a:t>결과</a:t>
            </a:r>
            <a:r>
              <a:rPr kumimoji="1" lang="ko-KR" altLang="en-US" dirty="0"/>
              <a:t> 영상</a:t>
            </a:r>
            <a:endParaRPr kumimoji="1" lang="en-US" altLang="ko-KR" dirty="0"/>
          </a:p>
        </p:txBody>
      </p:sp>
      <p:pic>
        <p:nvPicPr>
          <p:cNvPr id="4" name="20220407_174508" descr="20220407_174508">
            <a:hlinkClick r:id="" action="ppaction://media"/>
            <a:extLst>
              <a:ext uri="{FF2B5EF4-FFF2-40B4-BE49-F238E27FC236}">
                <a16:creationId xmlns:a16="http://schemas.microsoft.com/office/drawing/2014/main" id="{5F835FDC-6C2C-063D-C3FF-1DC5DC61A7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5881" y="1690688"/>
            <a:ext cx="7959811" cy="44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3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3B896-7690-1DE3-6F63-0FB5240C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객체</a:t>
            </a:r>
            <a:r>
              <a:rPr kumimoji="1" lang="ko-KR" altLang="en-US" dirty="0"/>
              <a:t> 인식 주행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3B0DB4-E5ED-5A55-FD7B-511C46EE4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20"/>
          <a:stretch/>
        </p:blipFill>
        <p:spPr>
          <a:xfrm>
            <a:off x="5313405" y="802315"/>
            <a:ext cx="6425513" cy="5587232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4CE3FCD-F783-BA50-CF65-94AB3F328FE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23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프로젝트 목표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오른쪽 도면의 차선에 표지판과 신호를 인지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차선을 따라 주행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기술 스택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Ubuntu 18.04</a:t>
            </a:r>
          </a:p>
          <a:p>
            <a:pPr lvl="1"/>
            <a:r>
              <a:rPr kumimoji="1" lang="en-US" altLang="ko-Kore-KR" dirty="0"/>
              <a:t>ROS Melodic</a:t>
            </a:r>
          </a:p>
          <a:p>
            <a:pPr lvl="1"/>
            <a:r>
              <a:rPr kumimoji="1" lang="en-US" altLang="ko-Kore-KR" dirty="0"/>
              <a:t>Python 2.7</a:t>
            </a:r>
          </a:p>
          <a:p>
            <a:pPr lvl="1"/>
            <a:r>
              <a:rPr kumimoji="1" lang="en-US" altLang="ko-Kore-KR" dirty="0"/>
              <a:t>YOLO-Tiny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84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4D3D3-C39A-65E5-602B-3EC771DA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객체</a:t>
            </a:r>
            <a:r>
              <a:rPr kumimoji="1" lang="ko-KR" altLang="en-US" dirty="0"/>
              <a:t> 인식 주행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07524-B056-CF75-EE0F-A1A2375EA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객체</a:t>
            </a:r>
            <a:r>
              <a:rPr kumimoji="1" lang="ko-KR" altLang="en-US" dirty="0"/>
              <a:t> 인식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Yolo tiny </a:t>
            </a:r>
            <a:r>
              <a:rPr kumimoji="1" lang="ko-KR" altLang="en-US" dirty="0"/>
              <a:t>버전을 이용해 객체 인식을 위한 데이터 학습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객체 인식 모듈 추정 결과를 주행 모듈로 전달</a:t>
            </a:r>
            <a:endParaRPr kumimoji="1" lang="en-US" altLang="ko-KR" dirty="0"/>
          </a:p>
          <a:p>
            <a:r>
              <a:rPr kumimoji="1" lang="ko-Kore-KR" altLang="en-US" dirty="0"/>
              <a:t>주행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객체 인식 결과를 이용해 주행 모드를 선택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기본적인 주행은 차선 추종 로직을 따름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방향 표지판 인식 시 해당 차선 하나만 추종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신호등 인식 시 색정보를 이용해 신호 정보 추출하여 멈추거나 주행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092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3A0E8-FDAA-1422-39C8-2CFB13C4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 인식 주행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A87FF-21C0-8B77-5CD4-2549C627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7557" cy="4351338"/>
          </a:xfrm>
        </p:spPr>
        <p:txBody>
          <a:bodyPr/>
          <a:lstStyle/>
          <a:p>
            <a:r>
              <a:rPr kumimoji="1" lang="ko-Kore-KR" altLang="en-US" dirty="0"/>
              <a:t>결과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신호 인식 과정에서 정지선을 검출하는 부분을 보완이 필요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차선 합류 지점에서 차선 추종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로직 보완 필요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4" name="월수금객체인식주행" descr="월수금객체인식주행">
            <a:hlinkClick r:id="" action="ppaction://media"/>
            <a:extLst>
              <a:ext uri="{FF2B5EF4-FFF2-40B4-BE49-F238E27FC236}">
                <a16:creationId xmlns:a16="http://schemas.microsoft.com/office/drawing/2014/main" id="{4C1976DD-31C8-8918-5030-3542B148C9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9131" y="2064470"/>
            <a:ext cx="7241114" cy="407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BB99A-5286-95FD-3587-633B1F69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Visual SLAM</a:t>
            </a:r>
            <a:r>
              <a:rPr kumimoji="1" lang="ko-KR" altLang="en-US" dirty="0"/>
              <a:t>을 이용한 시각화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985EDD-92D6-D522-76FB-0EAFB4E70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프로젝트 목표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SLAM (</a:t>
            </a:r>
            <a:r>
              <a:rPr lang="en" altLang="ko-Kore-KR" dirty="0"/>
              <a:t>Simultaneous localization and mapping)</a:t>
            </a:r>
            <a:r>
              <a:rPr lang="ko-KR" altLang="en-US" dirty="0"/>
              <a:t>을 이해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ORB3 SLAM</a:t>
            </a:r>
            <a:r>
              <a:rPr kumimoji="1" lang="ko-KR" altLang="en-US" dirty="0"/>
              <a:t>을 이용해 </a:t>
            </a:r>
            <a:r>
              <a:rPr kumimoji="1" lang="ko-KR" altLang="en-US" dirty="0" err="1"/>
              <a:t>웹캠으로</a:t>
            </a:r>
            <a:r>
              <a:rPr kumimoji="1" lang="ko-KR" altLang="en-US" dirty="0"/>
              <a:t> 실시간 </a:t>
            </a:r>
            <a:r>
              <a:rPr kumimoji="1" lang="en-US" altLang="ko-KR" dirty="0"/>
              <a:t>SLAM </a:t>
            </a:r>
            <a:r>
              <a:rPr kumimoji="1" lang="ko-KR" altLang="en-US" dirty="0"/>
              <a:t>구동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ORB3</a:t>
            </a:r>
            <a:r>
              <a:rPr kumimoji="1" lang="ko-KR" altLang="en-US" dirty="0"/>
              <a:t> </a:t>
            </a:r>
            <a:r>
              <a:rPr kumimoji="1" lang="en-US" altLang="ko-KR" dirty="0"/>
              <a:t>SLAM</a:t>
            </a:r>
            <a:r>
              <a:rPr kumimoji="1" lang="ko-KR" altLang="en-US" dirty="0"/>
              <a:t>을 다른 플랫폼에서 구동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ORB3 SLAM, </a:t>
            </a:r>
            <a:r>
              <a:rPr kumimoji="1" lang="en-US" altLang="ko-Kore-KR" dirty="0" err="1"/>
              <a:t>ProSLAM</a:t>
            </a:r>
            <a:r>
              <a:rPr kumimoji="1" lang="en-US" altLang="ko-Kore-KR" dirty="0"/>
              <a:t>, LDSO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</a:t>
            </a:r>
            <a:r>
              <a:rPr kumimoji="1" lang="en-US" altLang="ko-KR" dirty="0" err="1"/>
              <a:t>kitti</a:t>
            </a:r>
            <a:r>
              <a:rPr kumimoji="1" lang="en-US" altLang="ko-KR" dirty="0"/>
              <a:t> data </a:t>
            </a:r>
            <a:r>
              <a:rPr kumimoji="1" lang="ko-KR" altLang="en-US" dirty="0"/>
              <a:t>시각화 결과를 비교</a:t>
            </a:r>
            <a:endParaRPr kumimoji="1" lang="en-US" altLang="ko-KR" dirty="0"/>
          </a:p>
          <a:p>
            <a:r>
              <a:rPr kumimoji="1" lang="ko-KR" altLang="en-US" dirty="0"/>
              <a:t>기술 스택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Linux</a:t>
            </a:r>
          </a:p>
          <a:p>
            <a:pPr lvl="1"/>
            <a:r>
              <a:rPr kumimoji="1" lang="en-US" altLang="ko-KR" dirty="0"/>
              <a:t>C++ 11, 14</a:t>
            </a:r>
          </a:p>
          <a:p>
            <a:pPr lvl="1"/>
            <a:r>
              <a:rPr kumimoji="1" lang="en-US" altLang="ko-KR" dirty="0"/>
              <a:t>ORB3 SLAM</a:t>
            </a:r>
          </a:p>
          <a:p>
            <a:pPr lvl="1"/>
            <a:r>
              <a:rPr kumimoji="1" lang="en-US" altLang="ko-KR" dirty="0"/>
              <a:t>Pangolin,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OpenGL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5780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324</Words>
  <Application>Microsoft Macintosh PowerPoint</Application>
  <PresentationFormat>와이드스크린</PresentationFormat>
  <Paragraphs>71</Paragraphs>
  <Slides>14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테마</vt:lpstr>
      <vt:lpstr>자율주행 프로젝트 포트폴리오</vt:lpstr>
      <vt:lpstr>개요</vt:lpstr>
      <vt:lpstr>차선 추종 주행</vt:lpstr>
      <vt:lpstr>차선 추종 주행</vt:lpstr>
      <vt:lpstr>차선 추종 주행</vt:lpstr>
      <vt:lpstr>객체 인식 주행</vt:lpstr>
      <vt:lpstr>객체 인식 주행</vt:lpstr>
      <vt:lpstr>객체 인식 주행</vt:lpstr>
      <vt:lpstr>Visual SLAM을 이용한 시각화</vt:lpstr>
      <vt:lpstr>Visual SLAM을 이용한 시각화</vt:lpstr>
      <vt:lpstr>Visual SLAM을 이용한 시각화</vt:lpstr>
      <vt:lpstr>Visual SLAM을 이용한 시각화</vt:lpstr>
      <vt:lpstr>Visual SLAM을 이용한 시각화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LeeSangchul</dc:creator>
  <cp:lastModifiedBy>LeeSangchul</cp:lastModifiedBy>
  <cp:revision>4</cp:revision>
  <dcterms:created xsi:type="dcterms:W3CDTF">2022-06-26T10:59:44Z</dcterms:created>
  <dcterms:modified xsi:type="dcterms:W3CDTF">2022-10-26T11:42:06Z</dcterms:modified>
</cp:coreProperties>
</file>